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5588" cy="12061825"/>
  <p:notesSz cx="9144000" cy="6858000"/>
  <p:defaultTextStyle>
    <a:defPPr>
      <a:defRPr lang="es-CO"/>
    </a:defPPr>
    <a:lvl1pPr marL="0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5881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1763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17644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23526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29407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35289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41170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47052" algn="l" defTabSz="121176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71" autoAdjust="0"/>
  </p:normalViewPr>
  <p:slideViewPr>
    <p:cSldViewPr>
      <p:cViewPr varScale="1">
        <p:scale>
          <a:sx n="39" d="100"/>
          <a:sy n="39" d="100"/>
        </p:scale>
        <p:origin x="-2052" y="-132"/>
      </p:cViewPr>
      <p:guideLst>
        <p:guide orient="horz" pos="3799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919" y="3746984"/>
            <a:ext cx="7773750" cy="2585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838" y="6835034"/>
            <a:ext cx="6401912" cy="30824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5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1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17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23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29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35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41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4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760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615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2142" y="848797"/>
            <a:ext cx="2057757" cy="1810111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79" y="848797"/>
            <a:ext cx="6022434" cy="1810111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606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39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438" y="7750842"/>
            <a:ext cx="7773750" cy="2395612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438" y="5112317"/>
            <a:ext cx="7773750" cy="2638523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588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176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176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235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294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352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411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470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80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81" y="4950377"/>
            <a:ext cx="4039301" cy="1399953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9007" y="4950377"/>
            <a:ext cx="4040890" cy="1399953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75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82" y="483032"/>
            <a:ext cx="8231029" cy="201030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79" y="2699952"/>
            <a:ext cx="4040890" cy="11252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5881" indent="0">
              <a:buNone/>
              <a:defRPr sz="2700" b="1"/>
            </a:lvl2pPr>
            <a:lvl3pPr marL="1211763" indent="0">
              <a:buNone/>
              <a:defRPr sz="2400" b="1"/>
            </a:lvl3pPr>
            <a:lvl4pPr marL="1817644" indent="0">
              <a:buNone/>
              <a:defRPr sz="2100" b="1"/>
            </a:lvl4pPr>
            <a:lvl5pPr marL="2423526" indent="0">
              <a:buNone/>
              <a:defRPr sz="2100" b="1"/>
            </a:lvl5pPr>
            <a:lvl6pPr marL="3029407" indent="0">
              <a:buNone/>
              <a:defRPr sz="2100" b="1"/>
            </a:lvl6pPr>
            <a:lvl7pPr marL="3635289" indent="0">
              <a:buNone/>
              <a:defRPr sz="2100" b="1"/>
            </a:lvl7pPr>
            <a:lvl8pPr marL="4241170" indent="0">
              <a:buNone/>
              <a:defRPr sz="2100" b="1"/>
            </a:lvl8pPr>
            <a:lvl9pPr marL="4847052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79" y="3825162"/>
            <a:ext cx="4040890" cy="694951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834" y="2699952"/>
            <a:ext cx="4042477" cy="11252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5881" indent="0">
              <a:buNone/>
              <a:defRPr sz="2700" b="1"/>
            </a:lvl2pPr>
            <a:lvl3pPr marL="1211763" indent="0">
              <a:buNone/>
              <a:defRPr sz="2400" b="1"/>
            </a:lvl3pPr>
            <a:lvl4pPr marL="1817644" indent="0">
              <a:buNone/>
              <a:defRPr sz="2100" b="1"/>
            </a:lvl4pPr>
            <a:lvl5pPr marL="2423526" indent="0">
              <a:buNone/>
              <a:defRPr sz="2100" b="1"/>
            </a:lvl5pPr>
            <a:lvl6pPr marL="3029407" indent="0">
              <a:buNone/>
              <a:defRPr sz="2100" b="1"/>
            </a:lvl6pPr>
            <a:lvl7pPr marL="3635289" indent="0">
              <a:buNone/>
              <a:defRPr sz="2100" b="1"/>
            </a:lvl7pPr>
            <a:lvl8pPr marL="4241170" indent="0">
              <a:buNone/>
              <a:defRPr sz="2100" b="1"/>
            </a:lvl8pPr>
            <a:lvl9pPr marL="4847052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834" y="3825162"/>
            <a:ext cx="4042477" cy="694951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818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326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1752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82" y="480240"/>
            <a:ext cx="3008835" cy="204380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671" y="480241"/>
            <a:ext cx="5112638" cy="10294433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82" y="2524050"/>
            <a:ext cx="3008835" cy="8250624"/>
          </a:xfrm>
        </p:spPr>
        <p:txBody>
          <a:bodyPr/>
          <a:lstStyle>
            <a:lvl1pPr marL="0" indent="0">
              <a:buNone/>
              <a:defRPr sz="1900"/>
            </a:lvl1pPr>
            <a:lvl2pPr marL="605881" indent="0">
              <a:buNone/>
              <a:defRPr sz="1600"/>
            </a:lvl2pPr>
            <a:lvl3pPr marL="1211763" indent="0">
              <a:buNone/>
              <a:defRPr sz="1300"/>
            </a:lvl3pPr>
            <a:lvl4pPr marL="1817644" indent="0">
              <a:buNone/>
              <a:defRPr sz="1200"/>
            </a:lvl4pPr>
            <a:lvl5pPr marL="2423526" indent="0">
              <a:buNone/>
              <a:defRPr sz="1200"/>
            </a:lvl5pPr>
            <a:lvl6pPr marL="3029407" indent="0">
              <a:buNone/>
              <a:defRPr sz="1200"/>
            </a:lvl6pPr>
            <a:lvl7pPr marL="3635289" indent="0">
              <a:buNone/>
              <a:defRPr sz="1200"/>
            </a:lvl7pPr>
            <a:lvl8pPr marL="4241170" indent="0">
              <a:buNone/>
              <a:defRPr sz="1200"/>
            </a:lvl8pPr>
            <a:lvl9pPr marL="4847052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27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601" y="8443277"/>
            <a:ext cx="5487353" cy="996777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601" y="1077747"/>
            <a:ext cx="5487353" cy="7237095"/>
          </a:xfrm>
        </p:spPr>
        <p:txBody>
          <a:bodyPr/>
          <a:lstStyle>
            <a:lvl1pPr marL="0" indent="0">
              <a:buNone/>
              <a:defRPr sz="4200"/>
            </a:lvl1pPr>
            <a:lvl2pPr marL="605881" indent="0">
              <a:buNone/>
              <a:defRPr sz="3700"/>
            </a:lvl2pPr>
            <a:lvl3pPr marL="1211763" indent="0">
              <a:buNone/>
              <a:defRPr sz="3200"/>
            </a:lvl3pPr>
            <a:lvl4pPr marL="1817644" indent="0">
              <a:buNone/>
              <a:defRPr sz="2700"/>
            </a:lvl4pPr>
            <a:lvl5pPr marL="2423526" indent="0">
              <a:buNone/>
              <a:defRPr sz="2700"/>
            </a:lvl5pPr>
            <a:lvl6pPr marL="3029407" indent="0">
              <a:buNone/>
              <a:defRPr sz="2700"/>
            </a:lvl6pPr>
            <a:lvl7pPr marL="3635289" indent="0">
              <a:buNone/>
              <a:defRPr sz="2700"/>
            </a:lvl7pPr>
            <a:lvl8pPr marL="4241170" indent="0">
              <a:buNone/>
              <a:defRPr sz="2700"/>
            </a:lvl8pPr>
            <a:lvl9pPr marL="4847052" indent="0">
              <a:buNone/>
              <a:defRPr sz="27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601" y="9440054"/>
            <a:ext cx="5487353" cy="1415588"/>
          </a:xfrm>
        </p:spPr>
        <p:txBody>
          <a:bodyPr/>
          <a:lstStyle>
            <a:lvl1pPr marL="0" indent="0">
              <a:buNone/>
              <a:defRPr sz="1900"/>
            </a:lvl1pPr>
            <a:lvl2pPr marL="605881" indent="0">
              <a:buNone/>
              <a:defRPr sz="1600"/>
            </a:lvl2pPr>
            <a:lvl3pPr marL="1211763" indent="0">
              <a:buNone/>
              <a:defRPr sz="1300"/>
            </a:lvl3pPr>
            <a:lvl4pPr marL="1817644" indent="0">
              <a:buNone/>
              <a:defRPr sz="1200"/>
            </a:lvl4pPr>
            <a:lvl5pPr marL="2423526" indent="0">
              <a:buNone/>
              <a:defRPr sz="1200"/>
            </a:lvl5pPr>
            <a:lvl6pPr marL="3029407" indent="0">
              <a:buNone/>
              <a:defRPr sz="1200"/>
            </a:lvl6pPr>
            <a:lvl7pPr marL="3635289" indent="0">
              <a:buNone/>
              <a:defRPr sz="1200"/>
            </a:lvl7pPr>
            <a:lvl8pPr marL="4241170" indent="0">
              <a:buNone/>
              <a:defRPr sz="1200"/>
            </a:lvl8pPr>
            <a:lvl9pPr marL="4847052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35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82" y="483032"/>
            <a:ext cx="8231029" cy="2010304"/>
          </a:xfrm>
          <a:prstGeom prst="rect">
            <a:avLst/>
          </a:prstGeom>
        </p:spPr>
        <p:txBody>
          <a:bodyPr vert="horz" lIns="121176" tIns="60588" rIns="121176" bIns="60588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82" y="2814428"/>
            <a:ext cx="8231029" cy="7960247"/>
          </a:xfrm>
          <a:prstGeom prst="rect">
            <a:avLst/>
          </a:prstGeom>
        </p:spPr>
        <p:txBody>
          <a:bodyPr vert="horz" lIns="121176" tIns="60588" rIns="121176" bIns="6058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80" y="11179527"/>
            <a:ext cx="2133971" cy="642180"/>
          </a:xfrm>
          <a:prstGeom prst="rect">
            <a:avLst/>
          </a:prstGeom>
        </p:spPr>
        <p:txBody>
          <a:bodyPr vert="horz" lIns="121176" tIns="60588" rIns="121176" bIns="6058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CEEFE-0753-46A4-8380-95FB4CA42212}" type="datetimeFigureOut">
              <a:rPr lang="es-CO" smtClean="0"/>
              <a:t>03/03/2021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745" y="11179527"/>
            <a:ext cx="2896103" cy="642180"/>
          </a:xfrm>
          <a:prstGeom prst="rect">
            <a:avLst/>
          </a:prstGeom>
        </p:spPr>
        <p:txBody>
          <a:bodyPr vert="horz" lIns="121176" tIns="60588" rIns="121176" bIns="6058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4340" y="11179527"/>
            <a:ext cx="2133971" cy="642180"/>
          </a:xfrm>
          <a:prstGeom prst="rect">
            <a:avLst/>
          </a:prstGeom>
        </p:spPr>
        <p:txBody>
          <a:bodyPr vert="horz" lIns="121176" tIns="60588" rIns="121176" bIns="6058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52392-9C2B-4D64-9F27-195848F1125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030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1763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4411" indent="-454411" algn="l" defTabSz="1211763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4557" indent="-378676" algn="l" defTabSz="1211763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14704" indent="-302941" algn="l" defTabSz="121176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20585" indent="-302941" algn="l" defTabSz="1211763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26466" indent="-302941" algn="l" defTabSz="1211763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32348" indent="-302941" algn="l" defTabSz="121176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38229" indent="-302941" algn="l" defTabSz="121176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44111" indent="-302941" algn="l" defTabSz="121176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49992" indent="-302941" algn="l" defTabSz="121176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5881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1763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17644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23526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9407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35289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41170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47052" algn="l" defTabSz="121176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8479184"/>
            <a:ext cx="9145588" cy="3582640"/>
          </a:xfrm>
        </p:spPr>
        <p:txBody>
          <a:bodyPr>
            <a:normAutofit/>
          </a:bodyPr>
          <a:lstStyle/>
          <a:p>
            <a:r>
              <a:rPr lang="es-CO" sz="2800" b="1" dirty="0" smtClean="0">
                <a:latin typeface="Arial" pitchFamily="34" charset="0"/>
                <a:cs typeface="Arial" pitchFamily="34" charset="0"/>
              </a:rPr>
              <a:t>ALVARO JUAN CASTILLO GARZÓN</a:t>
            </a:r>
            <a:br>
              <a:rPr lang="es-CO" sz="2800" b="1" dirty="0" smtClean="0">
                <a:latin typeface="Arial" pitchFamily="34" charset="0"/>
                <a:cs typeface="Arial" pitchFamily="34" charset="0"/>
              </a:rPr>
            </a:b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Oficina Asesora de Comunicaciones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 rot="10800000">
            <a:off x="0" y="4878784"/>
            <a:ext cx="9145588" cy="3582640"/>
          </a:xfrm>
          <a:prstGeom prst="rect">
            <a:avLst/>
          </a:prstGeom>
        </p:spPr>
        <p:txBody>
          <a:bodyPr vert="horz" lIns="121176" tIns="60588" rIns="121176" bIns="60588" rtlCol="0" anchor="ctr">
            <a:normAutofit/>
          </a:bodyPr>
          <a:lstStyle>
            <a:lvl1pPr algn="ctr" defTabSz="1211763" rtl="0" eaLnBrk="1" latinLnBrk="0" hangingPunct="1">
              <a:spcBef>
                <a:spcPct val="0"/>
              </a:spcBef>
              <a:buNone/>
              <a:defRPr sz="5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2800" b="1" smtClean="0">
                <a:latin typeface="Arial" pitchFamily="34" charset="0"/>
                <a:cs typeface="Arial" pitchFamily="34" charset="0"/>
              </a:rPr>
              <a:t>ALVARO JUAN CASTILLO GARZÓN</a:t>
            </a:r>
            <a:br>
              <a:rPr lang="es-CO" sz="2800" b="1" smtClean="0">
                <a:latin typeface="Arial" pitchFamily="34" charset="0"/>
                <a:cs typeface="Arial" pitchFamily="34" charset="0"/>
              </a:rPr>
            </a:br>
            <a:r>
              <a:rPr lang="es-CO" sz="2400" b="1" smtClean="0">
                <a:latin typeface="Arial" pitchFamily="34" charset="0"/>
                <a:cs typeface="Arial" pitchFamily="34" charset="0"/>
              </a:rPr>
              <a:t>Oficina Asesora de Comunicaciones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35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8479184"/>
            <a:ext cx="9145588" cy="3582640"/>
          </a:xfrm>
        </p:spPr>
        <p:txBody>
          <a:bodyPr>
            <a:normAutofit/>
          </a:bodyPr>
          <a:lstStyle/>
          <a:p>
            <a:r>
              <a:rPr lang="es-CO" sz="2800" b="1" dirty="0" smtClean="0">
                <a:latin typeface="Arial" pitchFamily="34" charset="0"/>
                <a:cs typeface="Arial" pitchFamily="34" charset="0"/>
              </a:rPr>
              <a:t>ALVARO JUAN CASTILLO GARZÓN</a:t>
            </a:r>
            <a:br>
              <a:rPr lang="es-CO" sz="2800" b="1" dirty="0" smtClean="0">
                <a:latin typeface="Arial" pitchFamily="34" charset="0"/>
                <a:cs typeface="Arial" pitchFamily="34" charset="0"/>
              </a:rPr>
            </a:b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Oficina Asesora de Comunicaciones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 rot="10800000">
            <a:off x="0" y="4878784"/>
            <a:ext cx="9145588" cy="3582640"/>
          </a:xfrm>
          <a:prstGeom prst="rect">
            <a:avLst/>
          </a:prstGeom>
        </p:spPr>
        <p:txBody>
          <a:bodyPr vert="horz" lIns="121176" tIns="60588" rIns="121176" bIns="60588" rtlCol="0" anchor="ctr">
            <a:normAutofit/>
          </a:bodyPr>
          <a:lstStyle>
            <a:lvl1pPr algn="ctr" defTabSz="1211763" rtl="0" eaLnBrk="1" latinLnBrk="0" hangingPunct="1">
              <a:spcBef>
                <a:spcPct val="0"/>
              </a:spcBef>
              <a:buNone/>
              <a:defRPr sz="5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2800" b="1" smtClean="0">
                <a:latin typeface="Arial" pitchFamily="34" charset="0"/>
                <a:cs typeface="Arial" pitchFamily="34" charset="0"/>
              </a:rPr>
              <a:t>ALVARO JUAN CASTILLO GARZÓN</a:t>
            </a:r>
            <a:br>
              <a:rPr lang="es-CO" sz="2800" b="1" smtClean="0">
                <a:latin typeface="Arial" pitchFamily="34" charset="0"/>
                <a:cs typeface="Arial" pitchFamily="34" charset="0"/>
              </a:rPr>
            </a:br>
            <a:r>
              <a:rPr lang="es-CO" sz="2400" b="1" smtClean="0">
                <a:latin typeface="Arial" pitchFamily="34" charset="0"/>
                <a:cs typeface="Arial" pitchFamily="34" charset="0"/>
              </a:rPr>
              <a:t>Oficina Asesora de Comunicaciones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59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</Words>
  <Application>Microsoft Office PowerPoint</Application>
  <PresentationFormat>Personalizado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ALVARO JUAN CASTILLO GARZÓN Oficina Asesora de Comunicaciones</vt:lpstr>
      <vt:lpstr>ALVARO JUAN CASTILLO GARZÓN Oficina Asesora de Comunicaciones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Alvaro</dc:creator>
  <cp:lastModifiedBy>Alvaro</cp:lastModifiedBy>
  <cp:revision>3</cp:revision>
  <dcterms:created xsi:type="dcterms:W3CDTF">2021-03-03T19:48:38Z</dcterms:created>
  <dcterms:modified xsi:type="dcterms:W3CDTF">2021-03-03T20:14:07Z</dcterms:modified>
</cp:coreProperties>
</file>